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213" d="100"/>
          <a:sy n="213" d="100"/>
        </p:scale>
        <p:origin x="-179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B075C-FE89-EA4B-A96B-04BCEFEE245D}" type="datetimeFigureOut">
              <a:rPr lang="en-US" smtClean="0"/>
              <a:t>9/9/13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5DA06-C472-D748-8D23-95690FFA659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1104" y="532802"/>
            <a:ext cx="7459010" cy="621709"/>
          </a:xfrm>
        </p:spPr>
        <p:txBody>
          <a:bodyPr>
            <a:normAutofit fontScale="90000"/>
          </a:bodyPr>
          <a:lstStyle/>
          <a:p>
            <a:r>
              <a:rPr lang="en-US" i="1" cap="small" dirty="0" smtClean="0">
                <a:solidFill>
                  <a:schemeClr val="tx2"/>
                </a:solidFill>
              </a:rPr>
              <a:t>Unique Foods of Arabia</a:t>
            </a:r>
            <a:endParaRPr lang="en-US" i="1" cap="small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060231" y="-17199600"/>
            <a:ext cx="4389120" cy="4389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51" y="1356371"/>
            <a:ext cx="2868702" cy="2235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8844" y="1466850"/>
            <a:ext cx="3016694" cy="2268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51" y="4112426"/>
            <a:ext cx="2652884" cy="15009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6526" y="4112426"/>
            <a:ext cx="2989012" cy="17000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cap="small" dirty="0" smtClean="0">
                <a:solidFill>
                  <a:schemeClr val="tx2"/>
                </a:solidFill>
              </a:rPr>
              <a:t>Equipment for Cooking</a:t>
            </a:r>
            <a:endParaRPr lang="en-US" i="1" cap="small" dirty="0">
              <a:solidFill>
                <a:schemeClr val="tx2"/>
              </a:solidFill>
            </a:endParaRPr>
          </a:p>
        </p:txBody>
      </p:sp>
      <p:pic>
        <p:nvPicPr>
          <p:cNvPr id="4" name="Picture 3" descr="Unknown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81" y="1417638"/>
            <a:ext cx="3289300" cy="2463800"/>
          </a:xfrm>
          <a:prstGeom prst="rect">
            <a:avLst/>
          </a:prstGeom>
        </p:spPr>
      </p:pic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575" y="1906588"/>
            <a:ext cx="3949700" cy="2057400"/>
          </a:xfrm>
          <a:prstGeom prst="rect">
            <a:avLst/>
          </a:prstGeom>
        </p:spPr>
      </p:pic>
      <p:pic>
        <p:nvPicPr>
          <p:cNvPr id="6" name="Picture 5" descr="344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2705" y="3494951"/>
            <a:ext cx="2516751" cy="2516751"/>
          </a:xfrm>
          <a:prstGeom prst="rect">
            <a:avLst/>
          </a:prstGeom>
        </p:spPr>
      </p:pic>
      <p:pic>
        <p:nvPicPr>
          <p:cNvPr id="7" name="Picture 6" descr="Unknown-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7835" y="4105349"/>
            <a:ext cx="2037280" cy="20372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7</Words>
  <Application>Microsoft Macintosh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Unique Foods of Arabia</vt:lpstr>
      <vt:lpstr>Equipment for Cooking</vt:lpstr>
    </vt:vector>
  </TitlesOfParts>
  <Company>DOB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Unique Foods of Arabia</dc:title>
  <dc:creator>daniel brandeis</dc:creator>
  <cp:lastModifiedBy>daniel brandeis</cp:lastModifiedBy>
  <cp:revision>3</cp:revision>
  <dcterms:created xsi:type="dcterms:W3CDTF">2013-09-09T22:33:59Z</dcterms:created>
  <dcterms:modified xsi:type="dcterms:W3CDTF">2013-09-10T01:49:04Z</dcterms:modified>
</cp:coreProperties>
</file>